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57" d="100"/>
          <a:sy n="57" d="100"/>
        </p:scale>
        <p:origin x="1176"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lphaBravo4202/AppliedData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Anirudhda</a:t>
            </a:r>
            <a:r>
              <a:rPr lang="en-US" dirty="0">
                <a:solidFill>
                  <a:schemeClr val="bg2"/>
                </a:solidFill>
                <a:latin typeface="Abadi"/>
                <a:ea typeface="SF Pro" pitchFamily="2" charset="0"/>
                <a:cs typeface="SF Pro" pitchFamily="2" charset="0"/>
              </a:rPr>
              <a:t> Barde</a:t>
            </a:r>
          </a:p>
          <a:p>
            <a:r>
              <a:rPr lang="en-US" dirty="0">
                <a:solidFill>
                  <a:schemeClr val="bg2"/>
                </a:solidFill>
                <a:latin typeface="Abadi" panose="020B0604020104020204" pitchFamily="34" charset="0"/>
                <a:ea typeface="SF Pro" pitchFamily="2" charset="0"/>
                <a:cs typeface="SF Pro" pitchFamily="2" charset="0"/>
              </a:rPr>
              <a:t>28 Jan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https://github.com/AlphaBravo4202/AppliedDataCapstone</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https://github.com/AlphaBravo4202/AppliedDataCapstone</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https://github.com/AlphaBravo4202/AppliedDataCapstone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https://github.com/AlphaBravo4202/AppliedDataCapstone</a:t>
            </a:r>
            <a:r>
              <a:rPr lang="en-US" sz="2200" dirty="0">
                <a:solidFill>
                  <a:srgbClr val="1C7DDB"/>
                </a:solidFill>
                <a:latin typeface="Abadi" panose="020B0604020104020204" pitchFamily="34" charset="0"/>
              </a:rPr>
              <a:t>	</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are  required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r>
              <a:rPr lang="en-US" sz="2200" dirty="0">
                <a:solidFill>
                  <a:srgbClr val="1C7DDB"/>
                </a:solidFill>
                <a:latin typeface="Abadi" panose="020B0604020104020204" pitchFamily="34" charset="0"/>
              </a:rPr>
              <a:t> https://github.com/AlphaBravo4202/AppliedDataCapstone</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https://github.com/AlphaBravo4202/AppliedDataCapstone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1404</TotalTime>
  <Words>1716</Words>
  <Application>Microsoft Office PowerPoint</Application>
  <PresentationFormat>Widescreen</PresentationFormat>
  <Paragraphs>204</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yogini barde</cp:lastModifiedBy>
  <cp:revision>200</cp:revision>
  <dcterms:created xsi:type="dcterms:W3CDTF">2021-04-29T18:58:34Z</dcterms:created>
  <dcterms:modified xsi:type="dcterms:W3CDTF">2023-09-28T06:41:32Z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